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1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087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85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19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14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7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3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291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99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81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90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08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9CE56-C7A9-44F1-A202-1F7EC970A1E2}" type="datetimeFigureOut">
              <a:rPr lang="en-US" smtClean="0"/>
              <a:t>10/12/2016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61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"/><Relationship Id="rId4" Type="http://schemas.openxmlformats.org/officeDocument/2006/relationships/image" Target="../media/image13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Presentation Deck </a:t>
            </a:r>
            <a:b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</a:br>
            <a:r>
              <a:rPr lang="en-US" dirty="0">
                <a:solidFill>
                  <a:schemeClr val="bg1"/>
                </a:solidFill>
                <a:latin typeface="Perpetua Titling MT" panose="02020502060505020804" pitchFamily="18" charset="0"/>
              </a:rPr>
              <a:t>Liquid Lab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6000" dirty="0">
                <a:solidFill>
                  <a:schemeClr val="bg1"/>
                </a:solidFill>
                <a:latin typeface="IrisUPC" panose="020B0604020202020204" pitchFamily="34" charset="-34"/>
                <a:cs typeface="IrisUPC" panose="020B0604020202020204" pitchFamily="34" charset="-34"/>
              </a:rPr>
              <a:t>Matthew </a:t>
            </a:r>
            <a:r>
              <a:rPr lang="en-US" sz="6000" dirty="0" err="1">
                <a:solidFill>
                  <a:schemeClr val="bg1"/>
                </a:solidFill>
                <a:latin typeface="IrisUPC" panose="020B0604020202020204" pitchFamily="34" charset="-34"/>
                <a:cs typeface="IrisUPC" panose="020B0604020202020204" pitchFamily="34" charset="-34"/>
              </a:rPr>
              <a:t>Lluís</a:t>
            </a:r>
            <a:endParaRPr lang="en-US" sz="6000" dirty="0">
              <a:solidFill>
                <a:schemeClr val="bg1"/>
              </a:solidFill>
              <a:latin typeface="IrisUPC" panose="020B0604020202020204" pitchFamily="34" charset="-34"/>
              <a:cs typeface="IrisUPC" panose="020B0604020202020204" pitchFamily="34" charset="-34"/>
            </a:endParaRPr>
          </a:p>
          <a:p>
            <a:r>
              <a:rPr lang="en-US" dirty="0">
                <a:solidFill>
                  <a:schemeClr val="bg1"/>
                </a:solidFill>
              </a:rPr>
              <a:t>10/15/2016</a:t>
            </a:r>
          </a:p>
        </p:txBody>
      </p:sp>
    </p:spTree>
    <p:extLst>
      <p:ext uri="{BB962C8B-B14F-4D97-AF65-F5344CB8AC3E}">
        <p14:creationId xmlns:p14="http://schemas.microsoft.com/office/powerpoint/2010/main" val="3848137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Composition Color Scheme 2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157"/>
          <a:stretch/>
        </p:blipFill>
        <p:spPr>
          <a:xfrm rot="5400000">
            <a:off x="3509325" y="2037658"/>
            <a:ext cx="5173350" cy="4351338"/>
          </a:xfrm>
        </p:spPr>
      </p:pic>
    </p:spTree>
    <p:extLst>
      <p:ext uri="{BB962C8B-B14F-4D97-AF65-F5344CB8AC3E}">
        <p14:creationId xmlns:p14="http://schemas.microsoft.com/office/powerpoint/2010/main" val="109060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Typeface Schemes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2143539" cy="4404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All Sans-Serif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9" t="15266" r="8333" b="63671"/>
          <a:stretch/>
        </p:blipFill>
        <p:spPr>
          <a:xfrm>
            <a:off x="134177" y="2289451"/>
            <a:ext cx="3551583" cy="1444487"/>
          </a:xfrm>
          <a:prstGeom prst="rect">
            <a:avLst/>
          </a:prstGeom>
        </p:spPr>
      </p:pic>
      <p:sp>
        <p:nvSpPr>
          <p:cNvPr id="7" name="Content Placeholder 3"/>
          <p:cNvSpPr txBox="1">
            <a:spLocks/>
          </p:cNvSpPr>
          <p:nvPr/>
        </p:nvSpPr>
        <p:spPr>
          <a:xfrm>
            <a:off x="844829" y="3968297"/>
            <a:ext cx="1315276" cy="4404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All Serif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41" t="2872" r="8635" b="73380"/>
          <a:stretch/>
        </p:blipFill>
        <p:spPr>
          <a:xfrm>
            <a:off x="0" y="4643153"/>
            <a:ext cx="3591340" cy="1628677"/>
          </a:xfrm>
          <a:prstGeom prst="rect">
            <a:avLst/>
          </a:prstGeom>
        </p:spPr>
      </p:pic>
      <p:sp>
        <p:nvSpPr>
          <p:cNvPr id="11" name="Content Placeholder 3"/>
          <p:cNvSpPr txBox="1">
            <a:spLocks/>
          </p:cNvSpPr>
          <p:nvPr/>
        </p:nvSpPr>
        <p:spPr>
          <a:xfrm>
            <a:off x="4915693" y="1819001"/>
            <a:ext cx="3274149" cy="4404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Novelty and Sans-Serif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8" t="3077" r="2295" b="73380"/>
          <a:stretch/>
        </p:blipFill>
        <p:spPr>
          <a:xfrm>
            <a:off x="4571567" y="2387811"/>
            <a:ext cx="3962400" cy="1614611"/>
          </a:xfrm>
          <a:prstGeom prst="rect">
            <a:avLst/>
          </a:prstGeom>
        </p:spPr>
      </p:pic>
      <p:sp>
        <p:nvSpPr>
          <p:cNvPr id="17" name="Content Placeholder 3"/>
          <p:cNvSpPr txBox="1">
            <a:spLocks/>
          </p:cNvSpPr>
          <p:nvPr/>
        </p:nvSpPr>
        <p:spPr>
          <a:xfrm>
            <a:off x="5287521" y="3968297"/>
            <a:ext cx="2715928" cy="4404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Script + Sans-Serif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6" t="3865" r="13165" b="69855"/>
          <a:stretch/>
        </p:blipFill>
        <p:spPr>
          <a:xfrm>
            <a:off x="4915693" y="4408794"/>
            <a:ext cx="3272519" cy="180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570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Typeface Schemes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2143539" cy="4404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Sans and Serif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8" t="11077" r="11655" b="51305"/>
          <a:stretch/>
        </p:blipFill>
        <p:spPr>
          <a:xfrm>
            <a:off x="318052" y="2266122"/>
            <a:ext cx="3750366" cy="25798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2" t="3692" r="9239" b="75347"/>
          <a:stretch/>
        </p:blipFill>
        <p:spPr>
          <a:xfrm>
            <a:off x="4419599" y="2266122"/>
            <a:ext cx="3352801" cy="1437470"/>
          </a:xfrm>
          <a:prstGeom prst="rect">
            <a:avLst/>
          </a:prstGeom>
        </p:spPr>
      </p:pic>
      <p:sp>
        <p:nvSpPr>
          <p:cNvPr id="9" name="Content Placeholder 3"/>
          <p:cNvSpPr txBox="1">
            <a:spLocks/>
          </p:cNvSpPr>
          <p:nvPr/>
        </p:nvSpPr>
        <p:spPr>
          <a:xfrm>
            <a:off x="4793978" y="1712983"/>
            <a:ext cx="2720005" cy="4404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Slab-serif and Serif</a:t>
            </a:r>
          </a:p>
        </p:txBody>
      </p:sp>
      <p:sp>
        <p:nvSpPr>
          <p:cNvPr id="11" name="Content Placeholder 3"/>
          <p:cNvSpPr txBox="1">
            <a:spLocks/>
          </p:cNvSpPr>
          <p:nvPr/>
        </p:nvSpPr>
        <p:spPr>
          <a:xfrm>
            <a:off x="8368700" y="1679852"/>
            <a:ext cx="2720005" cy="4404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Slab-serif and Sans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06" t="11282" r="9541" b="62512"/>
          <a:stretch/>
        </p:blipFill>
        <p:spPr>
          <a:xfrm>
            <a:off x="8123581" y="2176810"/>
            <a:ext cx="3452193" cy="17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858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Project Goal and Objective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03924"/>
            <a:ext cx="10515600" cy="2971458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Goal: To establish liquid lab as the premier juice bar for urban professionals wanting to live a healthy lifestyle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Objective: Accomplish said goal by offering customized products and support to urban professionals wanting to achieve their lifestyle goals, and doing so by supplementing, not reinventing.</a:t>
            </a:r>
          </a:p>
        </p:txBody>
      </p:sp>
    </p:spTree>
    <p:extLst>
      <p:ext uri="{BB962C8B-B14F-4D97-AF65-F5344CB8AC3E}">
        <p14:creationId xmlns:p14="http://schemas.microsoft.com/office/powerpoint/2010/main" val="2451405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Competitive Survey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58924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5100" dirty="0" err="1">
                <a:latin typeface="IrisUPC" panose="020B0604020202020204" pitchFamily="34" charset="-34"/>
                <a:cs typeface="IrisUPC" panose="020B0604020202020204" pitchFamily="34" charset="-34"/>
              </a:rPr>
              <a:t>Liquiteria</a:t>
            </a:r>
            <a:endParaRPr lang="en-US" sz="5100" dirty="0">
              <a:latin typeface="IrisUPC" panose="020B0604020202020204" pitchFamily="34" charset="-34"/>
              <a:cs typeface="IrisUPC" panose="020B0604020202020204" pitchFamily="34" charset="-34"/>
            </a:endParaRPr>
          </a:p>
          <a:p>
            <a:pPr lvl="1"/>
            <a:r>
              <a:rPr lang="en-US" sz="2900" dirty="0">
                <a:latin typeface="Arial" panose="020B0604020202020204" pitchFamily="34" charset="0"/>
                <a:cs typeface="Arial" panose="020B0604020202020204" pitchFamily="34" charset="0"/>
              </a:rPr>
              <a:t>website makes use of bright colors, appetizing presentation</a:t>
            </a:r>
          </a:p>
          <a:p>
            <a:pPr lvl="1"/>
            <a:r>
              <a:rPr lang="en-US" sz="2900" dirty="0">
                <a:latin typeface="Arial" panose="020B0604020202020204" pitchFamily="34" charset="0"/>
                <a:cs typeface="Arial" panose="020B0604020202020204" pitchFamily="34" charset="0"/>
              </a:rPr>
              <a:t>not categorized by end-user's purpose</a:t>
            </a:r>
          </a:p>
          <a:p>
            <a:pPr lvl="1"/>
            <a:r>
              <a:rPr lang="en-US" sz="2900" dirty="0">
                <a:latin typeface="Arial" panose="020B0604020202020204" pitchFamily="34" charset="0"/>
                <a:cs typeface="Arial" panose="020B0604020202020204" pitchFamily="34" charset="0"/>
              </a:rPr>
              <a:t>lacking specifics about ingredients - why is this ingredient used as opposed to another?</a:t>
            </a:r>
          </a:p>
          <a:p>
            <a:pPr marL="0" indent="0">
              <a:buNone/>
            </a:pPr>
            <a:r>
              <a:rPr lang="en-US" sz="5100" dirty="0">
                <a:latin typeface="IrisUPC" panose="020B0604020202020204" pitchFamily="34" charset="-34"/>
                <a:cs typeface="IrisUPC" panose="020B0604020202020204" pitchFamily="34" charset="-34"/>
              </a:rPr>
              <a:t>Organic Avenue</a:t>
            </a:r>
          </a:p>
          <a:p>
            <a:pPr lvl="1"/>
            <a:r>
              <a:rPr lang="en-US" sz="2900" dirty="0">
                <a:latin typeface="Arial" panose="020B0604020202020204" pitchFamily="34" charset="0"/>
                <a:cs typeface="Arial" panose="020B0604020202020204" pitchFamily="34" charset="0"/>
              </a:rPr>
              <a:t>simple and clean website, not flashy but not dull</a:t>
            </a:r>
          </a:p>
          <a:p>
            <a:pPr lvl="1"/>
            <a:r>
              <a:rPr lang="en-US" sz="2900" dirty="0">
                <a:latin typeface="Arial" panose="020B0604020202020204" pitchFamily="34" charset="0"/>
                <a:cs typeface="Arial" panose="020B0604020202020204" pitchFamily="34" charset="0"/>
              </a:rPr>
              <a:t>not very personalized</a:t>
            </a:r>
          </a:p>
          <a:p>
            <a:pPr lvl="1"/>
            <a:r>
              <a:rPr lang="en-US" sz="2900" dirty="0">
                <a:latin typeface="Arial" panose="020B0604020202020204" pitchFamily="34" charset="0"/>
                <a:cs typeface="Arial" panose="020B0604020202020204" pitchFamily="34" charset="0"/>
              </a:rPr>
              <a:t>not clear who they are trying to target</a:t>
            </a:r>
          </a:p>
          <a:p>
            <a:pPr marL="0" indent="0">
              <a:buNone/>
            </a:pPr>
            <a:r>
              <a:rPr lang="en-US" sz="5100" dirty="0">
                <a:latin typeface="IrisUPC" panose="020B0604020202020204" pitchFamily="34" charset="-34"/>
                <a:cs typeface="IrisUPC" panose="020B0604020202020204" pitchFamily="34" charset="-34"/>
              </a:rPr>
              <a:t>Blue Print Cleanse</a:t>
            </a:r>
          </a:p>
          <a:p>
            <a:pPr lvl="1"/>
            <a:r>
              <a:rPr lang="en-US" sz="2900" dirty="0">
                <a:latin typeface="Arial" panose="020B0604020202020204" pitchFamily="34" charset="0"/>
                <a:cs typeface="Arial" panose="020B0604020202020204" pitchFamily="34" charset="0"/>
              </a:rPr>
              <a:t>exclusively for juice fast/cleanse dieters, so the website only targets that audience</a:t>
            </a:r>
          </a:p>
          <a:p>
            <a:pPr lvl="1"/>
            <a:r>
              <a:rPr lang="en-US" sz="2900" dirty="0">
                <a:latin typeface="Arial" panose="020B0604020202020204" pitchFamily="34" charset="0"/>
                <a:cs typeface="Arial" panose="020B0604020202020204" pitchFamily="34" charset="0"/>
              </a:rPr>
              <a:t>offers more information - newsletters for example</a:t>
            </a:r>
          </a:p>
          <a:p>
            <a:pPr lvl="1"/>
            <a:r>
              <a:rPr lang="en-US" sz="2900" dirty="0">
                <a:latin typeface="Arial" panose="020B0604020202020204" pitchFamily="34" charset="0"/>
                <a:cs typeface="Arial" panose="020B0604020202020204" pitchFamily="34" charset="0"/>
              </a:rPr>
              <a:t>very simple website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279" y="1825625"/>
            <a:ext cx="2086707" cy="117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995569" y="6162261"/>
            <a:ext cx="1020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*Nobody is asking about information about what the client is looking for?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611" y="3133762"/>
            <a:ext cx="2196318" cy="12348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611" y="4550812"/>
            <a:ext cx="2196318" cy="12348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0717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Audience Survey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7" t="4404" r="3367" b="4063"/>
          <a:stretch/>
        </p:blipFill>
        <p:spPr>
          <a:xfrm>
            <a:off x="2536136" y="1338468"/>
            <a:ext cx="7119729" cy="4068417"/>
          </a:xfrm>
          <a:solidFill>
            <a:schemeClr val="accent6">
              <a:lumMod val="40000"/>
              <a:lumOff val="6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478432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Keywords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4568" y="1825624"/>
            <a:ext cx="2885661" cy="405834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Positivity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Body positive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Adaptivity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Tailored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Conscious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Balanced</a:t>
            </a:r>
          </a:p>
          <a:p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Tastes</a:t>
            </a:r>
          </a:p>
          <a:p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Health goals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31234" y="1819000"/>
            <a:ext cx="2885661" cy="4058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Addition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Accessible</a:t>
            </a:r>
          </a:p>
          <a:p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Introductory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Locally Sourced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Knowledge Sharing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212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Freestyle </a:t>
            </a:r>
            <a:r>
              <a:rPr lang="en-US" dirty="0" err="1">
                <a:latin typeface="Perpetua Titling MT" panose="02020502060505020804" pitchFamily="18" charset="0"/>
              </a:rPr>
              <a:t>Moodboard</a:t>
            </a:r>
            <a:br>
              <a:rPr lang="en-US" dirty="0">
                <a:latin typeface="Perpetua Titling MT" panose="02020502060505020804" pitchFamily="18" charset="0"/>
              </a:rPr>
            </a:br>
            <a:r>
              <a:rPr lang="en-US" dirty="0">
                <a:latin typeface="Perpetua Titling MT" panose="02020502060505020804" pitchFamily="18" charset="0"/>
              </a:rPr>
              <a:t>Keyword: Nutrition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226" y="1825625"/>
            <a:ext cx="10041548" cy="4351338"/>
          </a:xfrm>
        </p:spPr>
      </p:pic>
    </p:spTree>
    <p:extLst>
      <p:ext uri="{BB962C8B-B14F-4D97-AF65-F5344CB8AC3E}">
        <p14:creationId xmlns:p14="http://schemas.microsoft.com/office/powerpoint/2010/main" val="3720352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80" b="14581"/>
          <a:stretch/>
        </p:blipFill>
        <p:spPr>
          <a:xfrm>
            <a:off x="1503202" y="2544417"/>
            <a:ext cx="9185597" cy="381662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2036"/>
            <a:ext cx="10515600" cy="251791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Themed Mood Board</a:t>
            </a:r>
            <a:br>
              <a:rPr lang="en-US" dirty="0">
                <a:latin typeface="Perpetua Titling MT" panose="02020502060505020804" pitchFamily="18" charset="0"/>
              </a:rPr>
            </a:br>
            <a:r>
              <a:rPr lang="en-US" dirty="0">
                <a:latin typeface="Perpetua Titling MT" panose="02020502060505020804" pitchFamily="18" charset="0"/>
              </a:rPr>
              <a:t>Keyword: Nutrition</a:t>
            </a:r>
            <a:br>
              <a:rPr lang="en-US" dirty="0">
                <a:latin typeface="Perpetua Titling MT" panose="02020502060505020804" pitchFamily="18" charset="0"/>
              </a:rPr>
            </a:br>
            <a:r>
              <a:rPr lang="en-US" dirty="0">
                <a:latin typeface="Perpetua Titling MT" panose="02020502060505020804" pitchFamily="18" charset="0"/>
              </a:rPr>
              <a:t>Style: Minimalist</a:t>
            </a:r>
            <a:br>
              <a:rPr lang="en-US" dirty="0">
                <a:latin typeface="Perpetua Titling MT" panose="02020502060505020804" pitchFamily="18" charset="0"/>
              </a:rPr>
            </a:br>
            <a:r>
              <a:rPr lang="en-US" dirty="0">
                <a:latin typeface="Perpetua Titling MT" panose="02020502060505020804" pitchFamily="18" charset="0"/>
              </a:rPr>
              <a:t>Color: Green</a:t>
            </a:r>
          </a:p>
        </p:txBody>
      </p:sp>
    </p:spTree>
    <p:extLst>
      <p:ext uri="{BB962C8B-B14F-4D97-AF65-F5344CB8AC3E}">
        <p14:creationId xmlns:p14="http://schemas.microsoft.com/office/powerpoint/2010/main" val="2199274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Color Schemes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5" b="16479"/>
          <a:stretch/>
        </p:blipFill>
        <p:spPr>
          <a:xfrm>
            <a:off x="1216060" y="1828800"/>
            <a:ext cx="9759881" cy="4492488"/>
          </a:xfrm>
        </p:spPr>
      </p:pic>
    </p:spTree>
    <p:extLst>
      <p:ext uri="{BB962C8B-B14F-4D97-AF65-F5344CB8AC3E}">
        <p14:creationId xmlns:p14="http://schemas.microsoft.com/office/powerpoint/2010/main" val="395166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Perpetua Titling MT" panose="02020502060505020804" pitchFamily="18" charset="0"/>
              </a:rPr>
              <a:t>Composition Color Scheme 1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62"/>
          <a:stretch/>
        </p:blipFill>
        <p:spPr>
          <a:xfrm rot="5400000">
            <a:off x="3637236" y="2018157"/>
            <a:ext cx="4917528" cy="4351338"/>
          </a:xfrm>
        </p:spPr>
      </p:pic>
    </p:spTree>
    <p:extLst>
      <p:ext uri="{BB962C8B-B14F-4D97-AF65-F5344CB8AC3E}">
        <p14:creationId xmlns:p14="http://schemas.microsoft.com/office/powerpoint/2010/main" val="2758758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335</TotalTime>
  <Words>214</Words>
  <Application>Microsoft Office PowerPoint</Application>
  <PresentationFormat>Widescreen</PresentationFormat>
  <Paragraphs>51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IrisUPC</vt:lpstr>
      <vt:lpstr>Perpetua Titling MT</vt:lpstr>
      <vt:lpstr>Office Theme</vt:lpstr>
      <vt:lpstr>Presentation Deck  Liquid Lab</vt:lpstr>
      <vt:lpstr>Project Goal and Objective Statement</vt:lpstr>
      <vt:lpstr>Competitive Survey</vt:lpstr>
      <vt:lpstr>Audience Survey</vt:lpstr>
      <vt:lpstr>Keywords</vt:lpstr>
      <vt:lpstr>Freestyle Moodboard Keyword: Nutrition</vt:lpstr>
      <vt:lpstr>Themed Mood Board Keyword: Nutrition Style: Minimalist Color: Green</vt:lpstr>
      <vt:lpstr>Color Schemes</vt:lpstr>
      <vt:lpstr>Composition Color Scheme 1</vt:lpstr>
      <vt:lpstr>Composition Color Scheme 2</vt:lpstr>
      <vt:lpstr>Typeface Schemes</vt:lpstr>
      <vt:lpstr>Typeface Schemes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Deck  for Liquid Lab</dc:title>
  <dc:creator>Mateo</dc:creator>
  <cp:lastModifiedBy>Mateo</cp:lastModifiedBy>
  <cp:revision>56</cp:revision>
  <dcterms:created xsi:type="dcterms:W3CDTF">2016-09-09T20:35:33Z</dcterms:created>
  <dcterms:modified xsi:type="dcterms:W3CDTF">2016-10-12T17:42:46Z</dcterms:modified>
</cp:coreProperties>
</file>

<file path=docProps/thumbnail.jpeg>
</file>